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98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B104014-9F8B-4F7C-8E2F-7C0336742A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A1698D6-3B55-46A1-9E53-48797A8366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394679-9074-4CA5-A91D-09DBCFB90726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6BCC0A4-4AC0-40D3-A1C7-FF347CE6D6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6A86448-1E8E-488A-95BE-FB83A4C592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0A760C-BF19-457F-B50C-8DF8A50A960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8BBA92-B882-4BF5-82F2-5AF902395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2552-F37F-4B56-9F1C-3EC078C62FC7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C36DAE-5EA6-4D81-89E9-7B9AA8452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2EB7EF-1CB8-4931-AC3F-8DF5F7B1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A3867-2E78-4EFD-B4A4-F307189C2D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676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50E443-8F85-4182-8DF0-53CD9911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C920-58A1-4AC1-B2C3-DD764CFF2E87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94CD6EE-776F-4DCB-AAB8-5BAD9E0D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9042BB-873F-4285-BFEE-301270E2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12C63-011A-451A-8E7E-D89E31CBAC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369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909AEB0-D876-4F4A-B5B8-1387C4AC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140AC-61A7-4DE8-A34B-CE7B488E0228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FAF39A-1BCA-413A-8A06-2E728BA02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AE247E-A636-4AC8-B730-D88F09367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4981-469C-4FF5-A11D-E98177D48D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172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C04893-6356-47D9-A74B-6FEC41695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13841-3A8E-4D5F-BE1A-FF4904E73A45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69F88E-83B4-461A-A67A-3CDB6BC0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6C6401C-A6A9-4D78-A8AB-F3703F87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4438A-F519-4739-81F8-18C5B171A7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03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D2D49F-DDDA-4FC5-BA33-537CE13A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9F704-18CB-4392-8C7F-502BA1E1360A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C700F5-C99D-4831-825D-8EAFB1DA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45988D-9A57-4D26-B22F-9585C215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8E463-D78D-496E-839F-1DA85E5461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120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2451717-FD1E-4FBF-92E5-DB781CB23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86314-5FEF-455B-AF86-17EA6E671265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75BD3B0-B467-4B43-BB5F-BA97346E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BC958F1-61ED-4EF8-B07F-437596203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E91A1-8D26-4727-8AC5-A22CC00295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315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676B8C0-6362-4C4D-A733-AB48C9F2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A1F87-7B9E-4467-9110-38ADDE81F23E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F4231F9-20DE-4AC5-89F0-0E6344DD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7686D58-71C6-469E-9740-015A96F3E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CBB6B-92AD-46B0-90ED-2E62BD0541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168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5D2B679-B326-407C-B80E-321A770BF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F3D54-4C12-4EC4-B17C-74DA029F0BDD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F65FBDC-F2B4-4EC5-B9B0-9AA0736B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F3B6F7A-5B0B-493E-BC37-AA6F25C3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C6606-357E-44C0-9FE5-AFA5920673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849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2873957-78B7-43BE-893D-74F07AD0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231A8-3654-4F94-8282-B5B239A6A513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A8F3393-407A-4884-B58D-9AD9C7607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2093320-0E1F-433C-B328-0FB9D2234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67C74-926F-43B5-AFBC-550E62DB87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269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C4B6ADF-2F31-4373-A570-226E1171D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2D70E-EFAE-4186-9558-92CF93015BFB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6DE762E-9CD6-4CC3-8B2E-F1233E63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53173A2-BE7B-4593-900B-EB535A41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80B07-2D8F-4B25-8122-19D502F40F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731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5927787-F80A-4FDC-9843-D415D5B51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6AD25-E11E-4947-B51A-B542116C5064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693792D-360E-4F18-B7C3-3A15DD6A8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7CE87DB-52B2-4277-8B0E-9CB788282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F462A-CBCC-4A5B-8197-F77DD95062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557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F157456-2DC0-458E-9BD2-7893EB2BA4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7FFE18C-471B-4929-886A-9D3F2CF12B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78DD1C-3D0C-4F1E-9C2C-5FE8D7E01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D52FFCB-0351-4BAA-BB9B-8B503E859075}" type="datetimeFigureOut">
              <a:rPr lang="ja-JP" altLang="en-US"/>
              <a:pPr>
                <a:defRPr/>
              </a:pPr>
              <a:t>2017/12/4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5B3518-2C30-4233-8E7E-64B29AA81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E50AC0-64CB-40A4-BC80-BB6CABC8C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75E412B-B548-4036-9CA6-CC14F48886D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08AFB651-57EE-43C1-8B7D-8EEEBF0C4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188" y="571500"/>
            <a:ext cx="7993062" cy="3028950"/>
          </a:xfrm>
          <a:solidFill>
            <a:srgbClr val="00B050"/>
          </a:solidFill>
        </p:spPr>
        <p:txBody>
          <a:bodyPr/>
          <a:lstStyle/>
          <a:p>
            <a:pPr eaLnBrk="1" hangingPunct="1"/>
            <a:r>
              <a:rPr lang="ja-JP" altLang="en-US" sz="4000">
                <a:solidFill>
                  <a:schemeClr val="bg1"/>
                </a:solidFill>
              </a:rPr>
              <a:t>一般社団法人 日本病態栄養学会</a:t>
            </a:r>
            <a:br>
              <a:rPr lang="en-US" altLang="ja-JP" sz="4000">
                <a:solidFill>
                  <a:schemeClr val="bg1"/>
                </a:solidFill>
              </a:rPr>
            </a:br>
            <a:r>
              <a:rPr lang="en-US" altLang="ja-JP">
                <a:solidFill>
                  <a:schemeClr val="bg1"/>
                </a:solidFill>
              </a:rPr>
              <a:t>COI</a:t>
            </a:r>
            <a:r>
              <a:rPr lang="ja-JP" altLang="en-US">
                <a:solidFill>
                  <a:schemeClr val="bg1"/>
                </a:solidFill>
              </a:rPr>
              <a:t>　開示</a:t>
            </a:r>
            <a:br>
              <a:rPr lang="en-US" altLang="ja-JP">
                <a:solidFill>
                  <a:schemeClr val="bg1"/>
                </a:solidFill>
              </a:rPr>
            </a:b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発表者名：日本太郎、日本花子、関東二郎、◎近畿三郎（◎研究代表者）</a:t>
            </a:r>
            <a:endParaRPr lang="ja-JP" altLang="en-US" sz="2000" i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051" name="サブタイトル 2">
            <a:extLst>
              <a:ext uri="{FF2B5EF4-FFF2-40B4-BE49-F238E27FC236}">
                <a16:creationId xmlns:a16="http://schemas.microsoft.com/office/drawing/2014/main" id="{6398BD8D-7DF3-40BA-8555-BE1199B61C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ja-JP">
              <a:solidFill>
                <a:schemeClr val="tx1"/>
              </a:solidFill>
            </a:endParaRPr>
          </a:p>
          <a:p>
            <a:pPr eaLnBrk="1" hangingPunct="1"/>
            <a:r>
              <a:rPr lang="ja-JP" altLang="en-US">
                <a:solidFill>
                  <a:schemeClr val="tx1"/>
                </a:solidFill>
              </a:rPr>
              <a:t>開示すべき</a:t>
            </a:r>
            <a:r>
              <a:rPr lang="en-US" altLang="ja-JP" b="1">
                <a:solidFill>
                  <a:schemeClr val="tx1"/>
                </a:solidFill>
              </a:rPr>
              <a:t>COI </a:t>
            </a:r>
            <a:r>
              <a:rPr lang="ja-JP" altLang="en-US">
                <a:solidFill>
                  <a:schemeClr val="tx1"/>
                </a:solidFill>
              </a:rPr>
              <a:t>はありません。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1BA70582-FB8F-4D84-923E-0F9110545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25"/>
          </a:xfrm>
          <a:solidFill>
            <a:srgbClr val="00B050"/>
          </a:solidFill>
        </p:spPr>
        <p:txBody>
          <a:bodyPr/>
          <a:lstStyle/>
          <a:p>
            <a:pPr eaLnBrk="1" hangingPunct="1">
              <a:defRPr/>
            </a:pPr>
            <a:r>
              <a:rPr lang="ja-JP" altLang="en-US" sz="4000" dirty="0">
                <a:solidFill>
                  <a:schemeClr val="bg1"/>
                </a:solidFill>
              </a:rPr>
              <a:t>一般社団法人 日本病態栄養学会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b="1" dirty="0">
                <a:solidFill>
                  <a:schemeClr val="bg1"/>
                </a:solidFill>
                <a:latin typeface="+mn-ea"/>
                <a:ea typeface="+mn-ea"/>
                <a:cs typeface="+mn-cs"/>
              </a:rPr>
              <a:t>発表者名：日本太郎、日本花子、関東二郎、◎近畿三郎（◎研究代表者）</a:t>
            </a:r>
            <a:endParaRPr lang="ja-JP" altLang="en-US" sz="2800" i="1" dirty="0">
              <a:solidFill>
                <a:schemeClr val="bg1"/>
              </a:solidFill>
            </a:endParaRPr>
          </a:p>
        </p:txBody>
      </p:sp>
      <p:sp>
        <p:nvSpPr>
          <p:cNvPr id="3075" name="コンテンツ プレースホルダ 2">
            <a:extLst>
              <a:ext uri="{FF2B5EF4-FFF2-40B4-BE49-F238E27FC236}">
                <a16:creationId xmlns:a16="http://schemas.microsoft.com/office/drawing/2014/main" id="{3BD2DBD2-3368-4180-926B-E093B2BE5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4167187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800"/>
              <a:t>演題発表に関連し、開示すべき</a:t>
            </a:r>
            <a:r>
              <a:rPr lang="en-US" altLang="ja-JP" sz="2800"/>
              <a:t>COI</a:t>
            </a:r>
            <a:r>
              <a:rPr lang="ja-JP" altLang="en-US" sz="2800"/>
              <a:t>関係として、</a:t>
            </a:r>
            <a:endParaRPr lang="en-US" altLang="ja-JP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400"/>
              <a:t>　役員・顧問職：　Ｘ株式会社</a:t>
            </a:r>
            <a:endParaRPr lang="en-US" altLang="ja-JP" sz="24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2400"/>
              <a:t>　株式の利益：　  Ｙ株式会社</a:t>
            </a:r>
            <a:endParaRPr lang="en-US" altLang="ja-JP" sz="240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2400"/>
              <a:t>　講演料：　　　　　Ｙ株式会社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2400"/>
              <a:t>　研究費：　　　　　Ｚ株式会社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240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2400"/>
              <a:t>奨学寄付金：　　Ｚ株式会社</a:t>
            </a:r>
            <a:endParaRPr lang="en-US" altLang="ja-JP" sz="240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3076" name="グループ化 1">
            <a:extLst>
              <a:ext uri="{FF2B5EF4-FFF2-40B4-BE49-F238E27FC236}">
                <a16:creationId xmlns:a16="http://schemas.microsoft.com/office/drawing/2014/main" id="{E034EC2D-507D-4C15-A3D1-7DB452B2E010}"/>
              </a:ext>
            </a:extLst>
          </p:cNvPr>
          <p:cNvGrpSpPr>
            <a:grpSpLocks/>
          </p:cNvGrpSpPr>
          <p:nvPr/>
        </p:nvGrpSpPr>
        <p:grpSpPr bwMode="auto">
          <a:xfrm>
            <a:off x="5508625" y="3027363"/>
            <a:ext cx="3108325" cy="2057400"/>
            <a:chOff x="5394374" y="2348880"/>
            <a:chExt cx="3108325" cy="2057400"/>
          </a:xfrm>
        </p:grpSpPr>
        <p:sp>
          <p:nvSpPr>
            <p:cNvPr id="4" name="四角形吹き出し 3">
              <a:extLst>
                <a:ext uri="{FF2B5EF4-FFF2-40B4-BE49-F238E27FC236}">
                  <a16:creationId xmlns:a16="http://schemas.microsoft.com/office/drawing/2014/main" id="{234CC436-88BA-41BD-B47E-0AB1B91795EE}"/>
                </a:ext>
              </a:extLst>
            </p:cNvPr>
            <p:cNvSpPr/>
            <p:nvPr/>
          </p:nvSpPr>
          <p:spPr>
            <a:xfrm>
              <a:off x="5394374" y="2348880"/>
              <a:ext cx="3108325" cy="2057400"/>
            </a:xfrm>
            <a:prstGeom prst="wedgeRectCallout">
              <a:avLst>
                <a:gd name="adj1" fmla="val -80425"/>
                <a:gd name="adj2" fmla="val 22129"/>
              </a:avLst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600" kern="0">
                <a:solidFill>
                  <a:prstClr val="white"/>
                </a:solidFill>
              </a:endParaRPr>
            </a:p>
          </p:txBody>
        </p:sp>
        <p:sp>
          <p:nvSpPr>
            <p:cNvPr id="5" name="テキスト ボックス 9">
              <a:extLst>
                <a:ext uri="{FF2B5EF4-FFF2-40B4-BE49-F238E27FC236}">
                  <a16:creationId xmlns:a16="http://schemas.microsoft.com/office/drawing/2014/main" id="{BA3DCD23-B757-4ACD-8589-BAFECA3DD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0112" y="2547317"/>
              <a:ext cx="273685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ja-JP" sz="1600" kern="0" dirty="0">
                  <a:solidFill>
                    <a:srgbClr val="FF0000"/>
                  </a:solidFill>
                </a:rPr>
                <a:t>COI</a:t>
              </a:r>
              <a:r>
                <a:rPr lang="ja-JP" altLang="en-US" sz="1600" kern="0" dirty="0">
                  <a:solidFill>
                    <a:srgbClr val="FF0000"/>
                  </a:solidFill>
                </a:rPr>
                <a:t>申告書が「有」に該当する項目をすべて記載する。</a:t>
              </a:r>
              <a:endParaRPr lang="en-US" altLang="ja-JP" sz="1600" kern="0" dirty="0">
                <a:solidFill>
                  <a:srgbClr val="FF0000"/>
                </a:solidFill>
              </a:endParaRP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600" kern="0" dirty="0">
                  <a:solidFill>
                    <a:srgbClr val="FF0000"/>
                  </a:solidFill>
                </a:rPr>
                <a:t>（「無」の項目は記載不要）</a:t>
              </a:r>
              <a:endParaRPr lang="en-US" altLang="ja-JP" sz="1600" kern="0" dirty="0">
                <a:solidFill>
                  <a:srgbClr val="FF0000"/>
                </a:solidFill>
              </a:endParaRPr>
            </a:p>
          </p:txBody>
        </p:sp>
        <p:sp>
          <p:nvSpPr>
            <p:cNvPr id="6" name="テキスト ボックス 19">
              <a:extLst>
                <a:ext uri="{FF2B5EF4-FFF2-40B4-BE49-F238E27FC236}">
                  <a16:creationId xmlns:a16="http://schemas.microsoft.com/office/drawing/2014/main" id="{D12B41B5-5A08-4F51-BE1E-A66F5C1B4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9499" y="3377580"/>
              <a:ext cx="2376488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600" b="1" kern="0" dirty="0">
                  <a:solidFill>
                    <a:srgbClr val="000000"/>
                  </a:solidFill>
                </a:rPr>
                <a:t>・企業・団体名を記入</a:t>
              </a:r>
              <a:endParaRPr lang="en-US" altLang="ja-JP" sz="1600" b="1" kern="0" dirty="0">
                <a:solidFill>
                  <a:srgbClr val="000000"/>
                </a:solidFill>
              </a:endParaRP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600" b="1" kern="0" dirty="0">
                  <a:solidFill>
                    <a:srgbClr val="000000"/>
                  </a:solidFill>
                </a:rPr>
                <a:t>・金額の記載は不要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72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ＭＳ Ｐゴシック</vt:lpstr>
      <vt:lpstr>Calibri</vt:lpstr>
      <vt:lpstr>ＭＳ Ｐ明朝</vt:lpstr>
      <vt:lpstr>Office テーマ</vt:lpstr>
      <vt:lpstr>一般社団法人 日本病態栄養学会 COI　開示 発表者名：日本太郎、日本花子、関東二郎、◎近畿三郎（◎研究代表者）</vt:lpstr>
      <vt:lpstr>一般社団法人 日本病態栄養学会 COI　開示 発表者名：日本太郎、日本花子、関東二郎、◎近畿三郎（◎研究代表者）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日本病態栄養学会 COI　開示 筆頭発表者名：　○　○　○　○</dc:title>
  <cp:lastModifiedBy>k-onishi</cp:lastModifiedBy>
  <cp:revision>13</cp:revision>
  <dcterms:created xsi:type="dcterms:W3CDTF">2009-09-04T05:42:38Z</dcterms:created>
  <dcterms:modified xsi:type="dcterms:W3CDTF">2017-12-04T09:13:23Z</dcterms:modified>
</cp:coreProperties>
</file>