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3"/>
  </p:sldMasterIdLst>
  <p:sldIdLst>
    <p:sldId id="256" r:id="rId4"/>
  </p:sldIdLst>
  <p:sldSz cx="16200438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23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5302386"/>
            <a:ext cx="13770372" cy="11279752"/>
          </a:xfrm>
        </p:spPr>
        <p:txBody>
          <a:bodyPr anchor="b"/>
          <a:lstStyle>
            <a:lvl1pPr algn="ctr">
              <a:defRPr sz="1063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5" y="17017128"/>
            <a:ext cx="12150329" cy="7822326"/>
          </a:xfrm>
        </p:spPr>
        <p:txBody>
          <a:bodyPr/>
          <a:lstStyle>
            <a:lvl1pPr marL="0" indent="0" algn="ctr">
              <a:buNone/>
              <a:defRPr sz="4252"/>
            </a:lvl1pPr>
            <a:lvl2pPr marL="810021" indent="0" algn="ctr">
              <a:buNone/>
              <a:defRPr sz="3543"/>
            </a:lvl2pPr>
            <a:lvl3pPr marL="1620042" indent="0" algn="ctr">
              <a:buNone/>
              <a:defRPr sz="3189"/>
            </a:lvl3pPr>
            <a:lvl4pPr marL="2430064" indent="0" algn="ctr">
              <a:buNone/>
              <a:defRPr sz="2835"/>
            </a:lvl4pPr>
            <a:lvl5pPr marL="3240085" indent="0" algn="ctr">
              <a:buNone/>
              <a:defRPr sz="2835"/>
            </a:lvl5pPr>
            <a:lvl6pPr marL="4050106" indent="0" algn="ctr">
              <a:buNone/>
              <a:defRPr sz="2835"/>
            </a:lvl6pPr>
            <a:lvl7pPr marL="4860127" indent="0" algn="ctr">
              <a:buNone/>
              <a:defRPr sz="2835"/>
            </a:lvl7pPr>
            <a:lvl8pPr marL="5670149" indent="0" algn="ctr">
              <a:buNone/>
              <a:defRPr sz="2835"/>
            </a:lvl8pPr>
            <a:lvl9pPr marL="6480170" indent="0" algn="ctr">
              <a:buNone/>
              <a:defRPr sz="283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991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67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0" y="1724962"/>
            <a:ext cx="3493219" cy="2745689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1" y="1724962"/>
            <a:ext cx="10277153" cy="2745689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999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973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19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3" y="8077332"/>
            <a:ext cx="13972878" cy="13477201"/>
          </a:xfrm>
        </p:spPr>
        <p:txBody>
          <a:bodyPr anchor="b"/>
          <a:lstStyle>
            <a:lvl1pPr>
              <a:defRPr sz="1063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3" y="21682033"/>
            <a:ext cx="13972878" cy="7087342"/>
          </a:xfrm>
        </p:spPr>
        <p:txBody>
          <a:bodyPr/>
          <a:lstStyle>
            <a:lvl1pPr marL="0" indent="0">
              <a:buNone/>
              <a:defRPr sz="4252">
                <a:solidFill>
                  <a:schemeClr val="tx1"/>
                </a:solidFill>
              </a:defRPr>
            </a:lvl1pPr>
            <a:lvl2pPr marL="810021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2pPr>
            <a:lvl3pPr marL="1620042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3pPr>
            <a:lvl4pPr marL="2430064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4pPr>
            <a:lvl5pPr marL="3240085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5pPr>
            <a:lvl6pPr marL="4050106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6pPr>
            <a:lvl7pPr marL="486012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7pPr>
            <a:lvl8pPr marL="5670149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8pPr>
            <a:lvl9pPr marL="648017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504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8624810"/>
            <a:ext cx="6885186" cy="2055705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8624810"/>
            <a:ext cx="6885186" cy="2055705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8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1724969"/>
            <a:ext cx="13972878" cy="626236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2" y="7942328"/>
            <a:ext cx="6853544" cy="3892412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2" y="11834740"/>
            <a:ext cx="6853544" cy="174071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3" y="7942328"/>
            <a:ext cx="6887296" cy="3892412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3" y="11834740"/>
            <a:ext cx="6887296" cy="174071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58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53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25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159952"/>
            <a:ext cx="5225063" cy="7559834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4664905"/>
            <a:ext cx="8201472" cy="23024494"/>
          </a:xfrm>
        </p:spPr>
        <p:txBody>
          <a:bodyPr/>
          <a:lstStyle>
            <a:lvl1pPr>
              <a:defRPr sz="5669"/>
            </a:lvl1pPr>
            <a:lvl2pPr>
              <a:defRPr sz="4961"/>
            </a:lvl2pPr>
            <a:lvl3pPr>
              <a:defRPr sz="4252"/>
            </a:lvl3pPr>
            <a:lvl4pPr>
              <a:defRPr sz="3543"/>
            </a:lvl4pPr>
            <a:lvl5pPr>
              <a:defRPr sz="3543"/>
            </a:lvl5pPr>
            <a:lvl6pPr>
              <a:defRPr sz="3543"/>
            </a:lvl6pPr>
            <a:lvl7pPr>
              <a:defRPr sz="3543"/>
            </a:lvl7pPr>
            <a:lvl8pPr>
              <a:defRPr sz="3543"/>
            </a:lvl8pPr>
            <a:lvl9pPr>
              <a:defRPr sz="354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9719786"/>
            <a:ext cx="5225063" cy="18007107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8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159952"/>
            <a:ext cx="5225063" cy="7559834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4664905"/>
            <a:ext cx="8201472" cy="23024494"/>
          </a:xfrm>
        </p:spPr>
        <p:txBody>
          <a:bodyPr anchor="t"/>
          <a:lstStyle>
            <a:lvl1pPr marL="0" indent="0">
              <a:buNone/>
              <a:defRPr sz="5669"/>
            </a:lvl1pPr>
            <a:lvl2pPr marL="810021" indent="0">
              <a:buNone/>
              <a:defRPr sz="4961"/>
            </a:lvl2pPr>
            <a:lvl3pPr marL="1620042" indent="0">
              <a:buNone/>
              <a:defRPr sz="4252"/>
            </a:lvl3pPr>
            <a:lvl4pPr marL="2430064" indent="0">
              <a:buNone/>
              <a:defRPr sz="3543"/>
            </a:lvl4pPr>
            <a:lvl5pPr marL="3240085" indent="0">
              <a:buNone/>
              <a:defRPr sz="3543"/>
            </a:lvl5pPr>
            <a:lvl6pPr marL="4050106" indent="0">
              <a:buNone/>
              <a:defRPr sz="3543"/>
            </a:lvl6pPr>
            <a:lvl7pPr marL="4860127" indent="0">
              <a:buNone/>
              <a:defRPr sz="3543"/>
            </a:lvl7pPr>
            <a:lvl8pPr marL="5670149" indent="0">
              <a:buNone/>
              <a:defRPr sz="3543"/>
            </a:lvl8pPr>
            <a:lvl9pPr marL="6480170" indent="0">
              <a:buNone/>
              <a:defRPr sz="354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9719786"/>
            <a:ext cx="5225063" cy="18007107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478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1724969"/>
            <a:ext cx="139728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8624810"/>
            <a:ext cx="139728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0" y="30029347"/>
            <a:ext cx="364509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78D86-D9F2-4972-9288-494D521DA6AB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30029347"/>
            <a:ext cx="54676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59" y="30029347"/>
            <a:ext cx="364509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33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1620042" rtl="0" eaLnBrk="1" latinLnBrk="0" hangingPunct="1">
        <a:lnSpc>
          <a:spcPct val="90000"/>
        </a:lnSpc>
        <a:spcBef>
          <a:spcPct val="0"/>
        </a:spcBef>
        <a:buNone/>
        <a:defRPr kumimoji="1"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11" indent="-405011" algn="l" defTabSz="162004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15032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5053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5074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096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5117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5138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5159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5181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10021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20042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30064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40085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50106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60127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70149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8017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246143" y="15264863"/>
            <a:ext cx="8632708" cy="36799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kumimoji="1" lang="ja-JP" altLang="en-US" sz="4286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ポスター貼付スペース</a:t>
            </a:r>
            <a:endParaRPr kumimoji="1" lang="en-US" altLang="ja-JP" sz="4286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（縦</a:t>
            </a:r>
            <a:r>
              <a:rPr kumimoji="1" lang="en-US" altLang="ja-JP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160cm×</a:t>
            </a:r>
            <a:r>
              <a:rPr kumimoji="1" lang="ja-JP" altLang="en-US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</a:t>
            </a:r>
            <a:r>
              <a:rPr kumimoji="1" lang="en-US" altLang="ja-JP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90cm</a:t>
            </a:r>
            <a:r>
              <a:rPr kumimoji="1" lang="ja-JP" altLang="en-US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3428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3428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3428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データ配置後後</a:t>
            </a:r>
            <a:r>
              <a:rPr kumimoji="1" lang="ja-JP" altLang="en-US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、こちらの注意書きは</a:t>
            </a:r>
            <a:endParaRPr kumimoji="1" lang="en-US" altLang="ja-JP" sz="3428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削除してください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969960" y="1234261"/>
            <a:ext cx="11320840" cy="1102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8565" tIns="215995" rIns="0" bIns="0" rtlCol="0" anchor="t" anchorCtr="0"/>
          <a:lstStyle/>
          <a:p>
            <a:r>
              <a:rPr kumimoji="1" lang="ja-JP" altLang="en-US" sz="4800" b="1" spc="86" dirty="0" smtClean="0">
                <a:solidFill>
                  <a:schemeClr val="bg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演題名、演者名、所属を配置ください</a:t>
            </a:r>
            <a:endParaRPr kumimoji="1" lang="ja-JP" altLang="en-US" sz="4800" b="1" spc="86" dirty="0">
              <a:solidFill>
                <a:schemeClr val="bg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136" y="0"/>
            <a:ext cx="3600000" cy="3600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4282" tIns="215995" rIns="0" bIns="0" rtlCol="0" anchor="t" anchorCtr="0"/>
          <a:lstStyle/>
          <a:p>
            <a:r>
              <a:rPr kumimoji="1" lang="ja-JP" altLang="en-US" sz="1543" b="1" u="sng" spc="8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演題名番号：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706168" y="1689891"/>
            <a:ext cx="2314237" cy="6469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4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演題番号貼付欄のため</a:t>
            </a:r>
            <a:endParaRPr kumimoji="1" lang="en-US" altLang="ja-JP" sz="1543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54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入力しないでください</a:t>
            </a:r>
          </a:p>
        </p:txBody>
      </p:sp>
      <p:sp>
        <p:nvSpPr>
          <p:cNvPr id="15" name="フリーフォーム 14"/>
          <p:cNvSpPr/>
          <p:nvPr/>
        </p:nvSpPr>
        <p:spPr>
          <a:xfrm>
            <a:off x="3918318" y="3577140"/>
            <a:ext cx="11859992" cy="45719"/>
          </a:xfrm>
          <a:custGeom>
            <a:avLst/>
            <a:gdLst>
              <a:gd name="connsiteX0" fmla="*/ 0 w 19009895"/>
              <a:gd name="connsiteY0" fmla="*/ 0 h 0"/>
              <a:gd name="connsiteX1" fmla="*/ 19009895 w 1900989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09895">
                <a:moveTo>
                  <a:pt x="0" y="0"/>
                </a:moveTo>
                <a:lnTo>
                  <a:pt x="19009895" y="0"/>
                </a:ln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43"/>
          </a:p>
        </p:txBody>
      </p:sp>
      <p:sp>
        <p:nvSpPr>
          <p:cNvPr id="41" name="正方形/長方形 40"/>
          <p:cNvSpPr/>
          <p:nvPr/>
        </p:nvSpPr>
        <p:spPr>
          <a:xfrm>
            <a:off x="2902077" y="3956334"/>
            <a:ext cx="11320840" cy="1102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8565" tIns="215995" rIns="0" bIns="0" rtlCol="0" anchor="t" anchorCtr="0"/>
          <a:lstStyle/>
          <a:p>
            <a:r>
              <a:rPr kumimoji="1" lang="ja-JP" altLang="en-US" sz="3200" b="1" spc="86" dirty="0" smtClean="0">
                <a:solidFill>
                  <a:schemeClr val="bg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↑データ</a:t>
            </a:r>
            <a:r>
              <a:rPr kumimoji="1" lang="ja-JP" altLang="en-US" sz="3200" b="1" spc="86" dirty="0" smtClean="0">
                <a:solidFill>
                  <a:schemeClr val="bg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配置後、線</a:t>
            </a:r>
            <a:r>
              <a:rPr kumimoji="1" lang="ja-JP" altLang="en-US" sz="3200" b="1" spc="86" dirty="0" smtClean="0">
                <a:solidFill>
                  <a:schemeClr val="bg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は削除ください</a:t>
            </a:r>
            <a:endParaRPr kumimoji="1" lang="ja-JP" altLang="en-US" sz="3200" b="1" spc="86" dirty="0">
              <a:solidFill>
                <a:schemeClr val="bg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481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D7F00ABF96EEB489A1134C068041D06" ma:contentTypeVersion="15" ma:contentTypeDescription="新しいドキュメントを作成します。" ma:contentTypeScope="" ma:versionID="b158992ca3f089db2b628437e59c964c">
  <xsd:schema xmlns:xsd="http://www.w3.org/2001/XMLSchema" xmlns:xs="http://www.w3.org/2001/XMLSchema" xmlns:p="http://schemas.microsoft.com/office/2006/metadata/properties" xmlns:ns2="b21d0f3b-c589-4101-b57a-0d3212e5dcfc" xmlns:ns3="79a4cf36-2b0a-4a7d-bfcc-963d78abce17" targetNamespace="http://schemas.microsoft.com/office/2006/metadata/properties" ma:root="true" ma:fieldsID="0c13a712e3631b14e8b1d86529a00e52" ns2:_="" ns3:_="">
    <xsd:import namespace="b21d0f3b-c589-4101-b57a-0d3212e5dcfc"/>
    <xsd:import namespace="79a4cf36-2b0a-4a7d-bfcc-963d78abce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d0f3b-c589-4101-b57a-0d3212e5dc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2f9593ec-1b64-43f5-a255-ad1a3ce77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a4cf36-2b0a-4a7d-bfcc-963d78abce1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7de106a-f66a-431d-8952-fe53d0633741}" ma:internalName="TaxCatchAll" ma:showField="CatchAllData" ma:web="79a4cf36-2b0a-4a7d-bfcc-963d78abce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33C084-9A53-49A4-BBF3-4966982933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C38FB9-4723-4A2F-BDAD-96B7BFB4AA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1d0f3b-c589-4101-b57a-0d3212e5dcfc"/>
    <ds:schemaRef ds:uri="79a4cf36-2b0a-4a7d-bfcc-963d78abce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49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Inukai Nao</dc:creator>
  <cp:lastModifiedBy>Tsuji Yoshihide</cp:lastModifiedBy>
  <cp:revision>19</cp:revision>
  <dcterms:created xsi:type="dcterms:W3CDTF">2023-01-30T04:46:47Z</dcterms:created>
  <dcterms:modified xsi:type="dcterms:W3CDTF">2023-10-25T02:54:25Z</dcterms:modified>
</cp:coreProperties>
</file>