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2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5B585-38D2-4577-8C9E-CDCCC7FC4348}" type="datetimeFigureOut">
              <a:rPr kumimoji="1" lang="ja-JP" altLang="en-US" smtClean="0"/>
              <a:t>2023/10/13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5ABDE-0D3D-4838-8179-5EDD20810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7733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5B585-38D2-4577-8C9E-CDCCC7FC4348}" type="datetimeFigureOut">
              <a:rPr kumimoji="1" lang="ja-JP" altLang="en-US" smtClean="0"/>
              <a:t>2023/10/13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5ABDE-0D3D-4838-8179-5EDD20810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9817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5B585-38D2-4577-8C9E-CDCCC7FC4348}" type="datetimeFigureOut">
              <a:rPr kumimoji="1" lang="ja-JP" altLang="en-US" smtClean="0"/>
              <a:t>2023/10/13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5ABDE-0D3D-4838-8179-5EDD20810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040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5B585-38D2-4577-8C9E-CDCCC7FC4348}" type="datetimeFigureOut">
              <a:rPr kumimoji="1" lang="ja-JP" altLang="en-US" smtClean="0"/>
              <a:t>2023/10/13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5ABDE-0D3D-4838-8179-5EDD20810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8356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5B585-38D2-4577-8C9E-CDCCC7FC4348}" type="datetimeFigureOut">
              <a:rPr kumimoji="1" lang="ja-JP" altLang="en-US" smtClean="0"/>
              <a:t>2023/10/13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5ABDE-0D3D-4838-8179-5EDD20810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8429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5B585-38D2-4577-8C9E-CDCCC7FC4348}" type="datetimeFigureOut">
              <a:rPr kumimoji="1" lang="ja-JP" altLang="en-US" smtClean="0"/>
              <a:t>2023/10/13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5ABDE-0D3D-4838-8179-5EDD20810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7894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5B585-38D2-4577-8C9E-CDCCC7FC4348}" type="datetimeFigureOut">
              <a:rPr kumimoji="1" lang="ja-JP" altLang="en-US" smtClean="0"/>
              <a:t>2023/10/13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5ABDE-0D3D-4838-8179-5EDD20810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526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5B585-38D2-4577-8C9E-CDCCC7FC4348}" type="datetimeFigureOut">
              <a:rPr kumimoji="1" lang="ja-JP" altLang="en-US" smtClean="0"/>
              <a:t>2023/10/13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5ABDE-0D3D-4838-8179-5EDD20810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8434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5B585-38D2-4577-8C9E-CDCCC7FC4348}" type="datetimeFigureOut">
              <a:rPr kumimoji="1" lang="ja-JP" altLang="en-US" smtClean="0"/>
              <a:t>2023/10/13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5ABDE-0D3D-4838-8179-5EDD20810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222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5B585-38D2-4577-8C9E-CDCCC7FC4348}" type="datetimeFigureOut">
              <a:rPr kumimoji="1" lang="ja-JP" altLang="en-US" smtClean="0"/>
              <a:t>2023/10/13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5ABDE-0D3D-4838-8179-5EDD20810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641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5B585-38D2-4577-8C9E-CDCCC7FC4348}" type="datetimeFigureOut">
              <a:rPr kumimoji="1" lang="ja-JP" altLang="en-US" smtClean="0"/>
              <a:t>2023/10/13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5ABDE-0D3D-4838-8179-5EDD20810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948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5B585-38D2-4577-8C9E-CDCCC7FC4348}" type="datetimeFigureOut">
              <a:rPr kumimoji="1" lang="ja-JP" altLang="en-US" smtClean="0"/>
              <a:t>2023/10/13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5ABDE-0D3D-4838-8179-5EDD20810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2586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EDCAC0A6-D435-868A-1B1C-3A2F8A1EC6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160251"/>
              </p:ext>
            </p:extLst>
          </p:nvPr>
        </p:nvGraphicFramePr>
        <p:xfrm>
          <a:off x="342106" y="418305"/>
          <a:ext cx="8459788" cy="6021389"/>
        </p:xfrm>
        <a:graphic>
          <a:graphicData uri="http://schemas.openxmlformats.org/drawingml/2006/table">
            <a:tbl>
              <a:tblPr/>
              <a:tblGrid>
                <a:gridCol w="1352821">
                  <a:extLst>
                    <a:ext uri="{9D8B030D-6E8A-4147-A177-3AD203B41FA5}">
                      <a16:colId xmlns:a16="http://schemas.microsoft.com/office/drawing/2014/main" val="1005426686"/>
                    </a:ext>
                  </a:extLst>
                </a:gridCol>
                <a:gridCol w="3940025">
                  <a:extLst>
                    <a:ext uri="{9D8B030D-6E8A-4147-A177-3AD203B41FA5}">
                      <a16:colId xmlns:a16="http://schemas.microsoft.com/office/drawing/2014/main" val="1996850029"/>
                    </a:ext>
                  </a:extLst>
                </a:gridCol>
                <a:gridCol w="3166942">
                  <a:extLst>
                    <a:ext uri="{9D8B030D-6E8A-4147-A177-3AD203B41FA5}">
                      <a16:colId xmlns:a16="http://schemas.microsoft.com/office/drawing/2014/main" val="4159295691"/>
                    </a:ext>
                  </a:extLst>
                </a:gridCol>
              </a:tblGrid>
              <a:tr h="1510219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第</a:t>
                      </a:r>
                      <a:r>
                        <a:rPr kumimoji="1" lang="en-US" altLang="ja-JP" sz="2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</a:t>
                      </a:r>
                      <a:r>
                        <a:rPr kumimoji="1" lang="ja-JP" altLang="en-US" sz="2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回日本病態栄養学会年次学術集会</a:t>
                      </a:r>
                      <a:endParaRPr kumimoji="1" lang="en-US" altLang="ja-JP" sz="27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ポスター掲示・チラシ設置用　荷札</a:t>
                      </a:r>
                      <a:endParaRPr kumimoji="1" lang="en-US" altLang="ja-JP" sz="27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9997" marR="89997" marT="46782" marB="467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194033"/>
                  </a:ext>
                </a:extLst>
              </a:tr>
              <a:tr h="2184031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※1/25(</a:t>
                      </a:r>
                      <a:r>
                        <a:rPr kumimoji="1" lang="ja-JP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木</a:t>
                      </a:r>
                      <a:r>
                        <a:rPr kumimoji="1" lang="en-US" altLang="ja-JP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)14</a:t>
                      </a:r>
                      <a:r>
                        <a:rPr kumimoji="1" lang="ja-JP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時～</a:t>
                      </a:r>
                      <a:r>
                        <a:rPr kumimoji="1" lang="en-US" altLang="ja-JP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16</a:t>
                      </a:r>
                      <a:r>
                        <a:rPr kumimoji="1" lang="ja-JP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時必着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zh-TW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〒</a:t>
                      </a:r>
                      <a:r>
                        <a:rPr kumimoji="1" lang="en-US" altLang="ja-JP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606-0001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京都府京都市左京区岩倉大鷺町</a:t>
                      </a:r>
                      <a:r>
                        <a:rPr kumimoji="1" lang="en-US" altLang="ja-JP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422</a:t>
                      </a: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番地</a:t>
                      </a:r>
                      <a:endParaRPr kumimoji="1" lang="en-US" altLang="ja-JP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国立京都国際会館　気付</a:t>
                      </a:r>
                      <a:endParaRPr kumimoji="1" lang="en-US" altLang="ja-JP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第</a:t>
                      </a:r>
                      <a:r>
                        <a:rPr kumimoji="1" lang="en-US" altLang="ja-JP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</a:t>
                      </a: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回日本病態栄養学会年次学術集会事務局　宛</a:t>
                      </a:r>
                      <a:endParaRPr kumimoji="1" lang="zh-TW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</a:t>
                      </a:r>
                      <a:r>
                        <a:rPr kumimoji="1" lang="en-US" altLang="zh-TW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TEL</a:t>
                      </a:r>
                      <a:r>
                        <a:rPr kumimoji="1" lang="zh-TW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zh-TW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07</a:t>
                      </a:r>
                      <a:r>
                        <a:rPr kumimoji="1" lang="en-US" altLang="ja-JP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r>
                        <a:rPr kumimoji="1" lang="en-US" altLang="zh-TW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-</a:t>
                      </a:r>
                      <a:r>
                        <a:rPr kumimoji="1" lang="en-US" altLang="ja-JP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705</a:t>
                      </a:r>
                      <a:r>
                        <a:rPr kumimoji="1" lang="en-US" altLang="zh-TW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-</a:t>
                      </a:r>
                      <a:r>
                        <a:rPr kumimoji="1" lang="en-US" altLang="ja-JP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1229</a:t>
                      </a:r>
                      <a:endParaRPr kumimoji="1" lang="en-US" altLang="zh-TW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9997" marR="89997" marT="46782" marB="4678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en-US" altLang="ja-JP" sz="8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 /  </a:t>
                      </a: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個口</a:t>
                      </a:r>
                      <a:endParaRPr kumimoji="1" lang="en-US" altLang="ja-JP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9997" marR="89997" marT="46782" marB="4678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175283"/>
                  </a:ext>
                </a:extLst>
              </a:tr>
              <a:tr h="65877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内容物</a:t>
                      </a:r>
                    </a:p>
                  </a:txBody>
                  <a:tcPr marL="89997" marR="89997" marT="46782" marB="4678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9997" marR="89997" marT="46782" marB="4678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枚数：</a:t>
                      </a:r>
                      <a:endParaRPr kumimoji="1" lang="en-US" altLang="ja-JP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9997" marR="89997" marT="46782" marB="467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1990679"/>
                  </a:ext>
                </a:extLst>
              </a:tr>
              <a:tr h="8365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学会名／</a:t>
                      </a:r>
                      <a:endParaRPr kumimoji="1" lang="en-US" altLang="ja-JP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ご担当者様</a:t>
                      </a:r>
                      <a:endParaRPr kumimoji="1" lang="en-US" altLang="ja-JP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9997" marR="89997" marT="46782" marB="4678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学会名：</a:t>
                      </a:r>
                      <a:endParaRPr kumimoji="1" lang="en-US" altLang="ja-JP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お名前：　　　　　　　　　　　　　ご連絡先：</a:t>
                      </a:r>
                    </a:p>
                  </a:txBody>
                  <a:tcPr marL="89997" marR="89997" marT="46782" marB="4678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4491813"/>
                  </a:ext>
                </a:extLst>
              </a:tr>
              <a:tr h="83180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備考欄</a:t>
                      </a:r>
                    </a:p>
                  </a:txBody>
                  <a:tcPr marL="89997" marR="89997" marT="46782" marB="4678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9997" marR="89997" marT="46782" marB="4678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3104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5701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</TotalTime>
  <Words>78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定司 瀬良</dc:creator>
  <cp:lastModifiedBy>定司 瀬良</cp:lastModifiedBy>
  <cp:revision>1</cp:revision>
  <dcterms:created xsi:type="dcterms:W3CDTF">2023-10-13T01:51:38Z</dcterms:created>
  <dcterms:modified xsi:type="dcterms:W3CDTF">2023-10-13T01:55:15Z</dcterms:modified>
</cp:coreProperties>
</file>